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9001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467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3808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9199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305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Peacemakers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peacemakers,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Children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 said,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“Blessed are the peacemakers.”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Peacemakers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945"/>
            <a:ext cx="8458200" cy="3096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someone doesn’t want to share,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shout and pull their hair?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No, no, no we are peacemakers!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someone calls us nasty names,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go and do the same?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No, no, no we are peacemakers!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peacemakers,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Children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 said,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“Blessed are the peacemakers.”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033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945"/>
            <a:ext cx="8458200" cy="3096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someone wants to join our game,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make them go away?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No, no, no we are peacemakers!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someone beats us in a race,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sulk and make a face?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No, no, no we are peacemakers!</a:t>
            </a:r>
          </a:p>
        </p:txBody>
      </p:sp>
    </p:spTree>
    <p:extLst>
      <p:ext uri="{BB962C8B-B14F-4D97-AF65-F5344CB8AC3E}">
        <p14:creationId xmlns:p14="http://schemas.microsoft.com/office/powerpoint/2010/main" val="1999644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peacemakers,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Children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 said,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“Blessed are the peacemakers.”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42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945"/>
            <a:ext cx="8458200" cy="30961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be friendly every day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all we do and all we say?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Yes, yes, yes we are peacemakers!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Will we welcome everyone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come and join in all our fun?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Yes, yes, yes we are peacemakers!</a:t>
            </a:r>
          </a:p>
        </p:txBody>
      </p:sp>
    </p:spTree>
    <p:extLst>
      <p:ext uri="{BB962C8B-B14F-4D97-AF65-F5344CB8AC3E}">
        <p14:creationId xmlns:p14="http://schemas.microsoft.com/office/powerpoint/2010/main" val="3952181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peacemakers,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Children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 said,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“Blessed are the peacemakers.”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Peacemakers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3156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239</Words>
  <Application>Microsoft Office PowerPoint</Application>
  <PresentationFormat>Widescreen</PresentationFormat>
  <Paragraphs>47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26</cp:revision>
  <dcterms:created xsi:type="dcterms:W3CDTF">2016-02-03T06:15:21Z</dcterms:created>
  <dcterms:modified xsi:type="dcterms:W3CDTF">2016-02-03T07:34:23Z</dcterms:modified>
</cp:coreProperties>
</file>